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75" r:id="rId6"/>
    <p:sldId id="259" r:id="rId7"/>
    <p:sldId id="260" r:id="rId8"/>
    <p:sldId id="276" r:id="rId9"/>
    <p:sldId id="270" r:id="rId10"/>
    <p:sldId id="282" r:id="rId11"/>
    <p:sldId id="277" r:id="rId12"/>
    <p:sldId id="268" r:id="rId13"/>
    <p:sldId id="261" r:id="rId14"/>
    <p:sldId id="266" r:id="rId15"/>
    <p:sldId id="263" r:id="rId16"/>
    <p:sldId id="262" r:id="rId17"/>
    <p:sldId id="264" r:id="rId18"/>
    <p:sldId id="279" r:id="rId19"/>
    <p:sldId id="269" r:id="rId20"/>
    <p:sldId id="281" r:id="rId21"/>
    <p:sldId id="280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76377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5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1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16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0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0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4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4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7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7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8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4A53-A496-47A9-91B2-85FF0E8B441D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891F-8E62-4876-84E7-C9CC031BD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8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3" y="0"/>
            <a:ext cx="9150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6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2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2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14" y="4221088"/>
            <a:ext cx="1463486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0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7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1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02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4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2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b="16986"/>
          <a:stretch/>
        </p:blipFill>
        <p:spPr bwMode="auto">
          <a:xfrm>
            <a:off x="0" y="2708920"/>
            <a:ext cx="4104456" cy="287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85215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8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73991"/>
            <a:ext cx="1349586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7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4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2128"/>
            <a:ext cx="8134872" cy="538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9392"/>
            <a:ext cx="939653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32" y="5581063"/>
            <a:ext cx="888371" cy="114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3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7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80975"/>
            <a:ext cx="79629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2017-11-01T09:43:44Z</dcterms:created>
  <dcterms:modified xsi:type="dcterms:W3CDTF">2017-11-10T17:26:42Z</dcterms:modified>
</cp:coreProperties>
</file>